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3" r:id="rId2"/>
    <p:sldId id="276" r:id="rId3"/>
    <p:sldId id="275" r:id="rId4"/>
    <p:sldId id="274" r:id="rId5"/>
    <p:sldId id="285" r:id="rId6"/>
    <p:sldId id="268" r:id="rId7"/>
    <p:sldId id="280" r:id="rId8"/>
    <p:sldId id="281" r:id="rId9"/>
    <p:sldId id="282" r:id="rId10"/>
    <p:sldId id="279" r:id="rId11"/>
    <p:sldId id="278" r:id="rId12"/>
    <p:sldId id="277" r:id="rId13"/>
    <p:sldId id="28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4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25B9-9F5B-4CAD-853D-42F5D8F3B80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0476-48F5-41DA-AA3B-6F431B307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25B9-9F5B-4CAD-853D-42F5D8F3B80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0476-48F5-41DA-AA3B-6F431B307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25B9-9F5B-4CAD-853D-42F5D8F3B80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0476-48F5-41DA-AA3B-6F431B307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25B9-9F5B-4CAD-853D-42F5D8F3B80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0476-48F5-41DA-AA3B-6F431B307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25B9-9F5B-4CAD-853D-42F5D8F3B80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0476-48F5-41DA-AA3B-6F431B307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25B9-9F5B-4CAD-853D-42F5D8F3B80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0476-48F5-41DA-AA3B-6F431B307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25B9-9F5B-4CAD-853D-42F5D8F3B80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0476-48F5-41DA-AA3B-6F431B307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25B9-9F5B-4CAD-853D-42F5D8F3B80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0476-48F5-41DA-AA3B-6F431B307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25B9-9F5B-4CAD-853D-42F5D8F3B80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0476-48F5-41DA-AA3B-6F431B307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25B9-9F5B-4CAD-853D-42F5D8F3B80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0476-48F5-41DA-AA3B-6F431B307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25B9-9F5B-4CAD-853D-42F5D8F3B80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0476-48F5-41DA-AA3B-6F431B307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225B9-9F5B-4CAD-853D-42F5D8F3B804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10476-48F5-41DA-AA3B-6F431B307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57;&#1054;&#1057;&#1059;&#1051;&#1068;&#1050;&#1040;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Работа с цифровым микроскопом меняет взгляд на методы и приемы работы в ДОО</a:t>
            </a:r>
            <a:endParaRPr lang="ru-RU" dirty="0"/>
          </a:p>
        </p:txBody>
      </p:sp>
      <p:pic>
        <p:nvPicPr>
          <p:cNvPr id="4" name="Picture 2" descr="http://detsad-kitty.ru/uploads/posts/2011-04/1302107243_2.jpg"/>
          <p:cNvPicPr>
            <a:picLocks noChangeAspect="1" noChangeArrowheads="1"/>
          </p:cNvPicPr>
          <p:nvPr/>
        </p:nvPicPr>
        <p:blipFill>
          <a:blip r:embed="rId2" cstate="print"/>
          <a:srcRect t="49997" r="499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Цифровой микроскоп Kena T-1050"/>
          <p:cNvPicPr>
            <a:picLocks noChangeAspect="1" noChangeArrowheads="1"/>
          </p:cNvPicPr>
          <p:nvPr/>
        </p:nvPicPr>
        <p:blipFill>
          <a:blip r:embed="rId3" cstate="print"/>
          <a:srcRect l="15168" r="11098"/>
          <a:stretch>
            <a:fillRect/>
          </a:stretch>
        </p:blipFill>
        <p:spPr bwMode="auto">
          <a:xfrm>
            <a:off x="6516216" y="3068960"/>
            <a:ext cx="2627784" cy="356388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8134672" cy="194421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цифровым микроскопом меняет взгляд на методы и приемы работы в ДОО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699792" y="4725144"/>
            <a:ext cx="3600400" cy="1584176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Шустикова Вера Владимировна,</a:t>
            </a:r>
          </a:p>
          <a:p>
            <a:r>
              <a:rPr lang="ru-RU" sz="3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 МАДОУ ЦРР </a:t>
            </a:r>
          </a:p>
          <a:p>
            <a:r>
              <a:rPr lang="ru-RU" sz="3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детский сад городского округа  </a:t>
            </a:r>
          </a:p>
          <a:p>
            <a:r>
              <a:rPr lang="ru-RU" sz="3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Красноуфимск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цифровым микроскопом меняет взгляд на методы и приемы работы в ДОО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emeraltimatbaa.com/matbaa-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10776520" cy="6910444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645024"/>
            <a:ext cx="4079776" cy="30598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5436096" y="6165304"/>
            <a:ext cx="9144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5625">
            <a:off x="5502334" y="1594787"/>
            <a:ext cx="3677220" cy="27579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Прямоугольник 16"/>
          <p:cNvSpPr/>
          <p:nvPr/>
        </p:nvSpPr>
        <p:spPr>
          <a:xfrm rot="1689024">
            <a:off x="8417562" y="2471709"/>
            <a:ext cx="914400" cy="3527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61392">
            <a:off x="488612" y="1504668"/>
            <a:ext cx="3488651" cy="2616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Прямоугольник 17"/>
          <p:cNvSpPr/>
          <p:nvPr/>
        </p:nvSpPr>
        <p:spPr>
          <a:xfrm rot="20284789">
            <a:off x="366003" y="2191028"/>
            <a:ext cx="770384" cy="3767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88640"/>
            <a:ext cx="9145016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Кость минтая</a:t>
            </a:r>
            <a:endParaRPr lang="ru-RU" sz="40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emeraltimatbaa.com/matbaa-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21336" y="0"/>
            <a:ext cx="9165335" cy="68580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80728"/>
            <a:ext cx="4980384" cy="37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834934"/>
            <a:ext cx="4871864" cy="365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4149080"/>
            <a:ext cx="1800200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Меховая игрушка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5949280"/>
            <a:ext cx="177849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Меховое покрывало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16632"/>
            <a:ext cx="7848872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Ткань под микроскопом</a:t>
            </a:r>
            <a:endParaRPr lang="ru-RU" sz="4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emeraltimatbaa.com/matbaa-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52444"/>
            <a:ext cx="10776520" cy="691044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427" y="476672"/>
            <a:ext cx="39364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 l="11019" b="37400"/>
          <a:stretch>
            <a:fillRect/>
          </a:stretch>
        </p:blipFill>
        <p:spPr bwMode="auto">
          <a:xfrm>
            <a:off x="4738649" y="4149080"/>
            <a:ext cx="477650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99784" y="3429000"/>
            <a:ext cx="1944216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Лист фиалки в 2 и 4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124744"/>
            <a:ext cx="3824356" cy="286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79912" y="3356992"/>
            <a:ext cx="1440160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Лепесток розы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4149080"/>
            <a:ext cx="172819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Воздушный корень орхидеи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60648"/>
            <a:ext cx="4392488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Цветы</a:t>
            </a:r>
            <a:endParaRPr lang="ru-RU" sz="4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emeraltimatbaa.com/matbaa-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10776520" cy="69104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620688"/>
            <a:ext cx="8352928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ФИЛЬМ «ВРЕДНЫЕ СОСУЛЬКИ»</a:t>
            </a:r>
            <a:endParaRPr lang="ru-RU" sz="4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Admin\Desktop\микроскоп\микроскоп 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564904"/>
            <a:ext cx="3648405" cy="2736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7651" name="Picture 3" descr="C:\Users\Admin\Desktop\микроскоп\микроскоп 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429000"/>
            <a:ext cx="4091947" cy="30689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emeraltimatbaa.com/matbaa-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10776520" cy="69104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052736"/>
            <a:ext cx="871296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«Если сегодня будем учить так, как учили вчера, </a:t>
            </a:r>
          </a:p>
          <a:p>
            <a:pPr algn="just"/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украдём у наших детей завтра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r"/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Джон </a:t>
            </a:r>
            <a:r>
              <a:rPr lang="ru-RU" sz="4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emeraltimatbaa.com/matbaa-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52444"/>
            <a:ext cx="10776520" cy="69104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96448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Совокупность следующих составляющих: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СРЕДСТВА сбора, накопления и передачи информации;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 ЛЮДИ обеспечивающие передачу информации и обладающих навыками использования информации в воспитательных процессах, а также те, на кого направлена эта информации и воспитательные процессы;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 ТЕХНОЛОГИИ передачи информации и трансляции её в воспитательный процесс, процесс управления детским садом, внешних и внутренних связей для обеспечения жизнедеятельности детского сада;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 сама ИНФОРМАЦИЯ.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0"/>
            <a:ext cx="8532440" cy="8367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же такое ИКТ в ДОО?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emeraltimatbaa.com/matbaa-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52444"/>
            <a:ext cx="10776520" cy="691044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23528" y="2564904"/>
            <a:ext cx="7906072" cy="4104456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28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 обеспечивает: </a:t>
            </a:r>
          </a:p>
          <a:p>
            <a:pPr lvl="0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возможность передачи на компьютер, в реальном времени, изображение микрообъекта и микропроцесса; </a:t>
            </a:r>
          </a:p>
          <a:p>
            <a:pPr lvl="0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хранение изображения, в том числе в форме цифровой видеозаписи; </a:t>
            </a:r>
          </a:p>
          <a:p>
            <a:pPr lvl="0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отображение на экране;</a:t>
            </a:r>
          </a:p>
          <a:p>
            <a:pPr lvl="0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распечатка изображений; </a:t>
            </a:r>
          </a:p>
          <a:p>
            <a:pPr lvl="0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включение в презентацию.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0"/>
            <a:ext cx="8748464" cy="1584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Цифровой микроскоп - это оптический прибор.</a:t>
            </a:r>
            <a:endParaRPr lang="ru-RU" sz="4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emeraltimatbaa.com/matbaa-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52444"/>
            <a:ext cx="10776520" cy="6910444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-696483"/>
            <a:ext cx="914501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3600" b="1" i="1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социально-коммуникативное развитие;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познавательное развитие;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речевое развитие;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художественно-эстетическое развитие;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развитие;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8712968" cy="2088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u="sng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каких образовательных областях можно применить</a:t>
            </a:r>
            <a:r>
              <a:rPr lang="ru-RU" sz="40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цифровой микроскоп</a:t>
            </a:r>
            <a:r>
              <a:rPr lang="ru-RU" sz="4000" b="1" i="1" u="sng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? </a:t>
            </a:r>
            <a:endParaRPr lang="ru-RU" sz="4000" b="1" i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emeraltimatbaa.com/matbaa-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10776520" cy="69104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836712"/>
            <a:ext cx="8568952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НАШИ ФОТООБЪЕКТЫ</a:t>
            </a:r>
            <a:endParaRPr lang="ru-RU" sz="4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00550">
            <a:off x="6431867" y="3093548"/>
            <a:ext cx="3646503" cy="27348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85902">
            <a:off x="550507" y="2660188"/>
            <a:ext cx="4481899" cy="3361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 rot="20371040">
            <a:off x="2954909" y="5313747"/>
            <a:ext cx="2647432" cy="663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Печенье с сахарной присыпкой 4х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959907">
            <a:off x="8336693" y="5243882"/>
            <a:ext cx="2090840" cy="5967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Гранула кофе 4х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kemeraltimatbaa.com/matbaa-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21336" y="0"/>
            <a:ext cx="9165335" cy="685800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19288"/>
          <a:stretch>
            <a:fillRect/>
          </a:stretch>
        </p:blipFill>
        <p:spPr bwMode="auto">
          <a:xfrm>
            <a:off x="4067944" y="116632"/>
            <a:ext cx="4920208" cy="457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r="26181"/>
          <a:stretch>
            <a:fillRect/>
          </a:stretch>
        </p:blipFill>
        <p:spPr bwMode="auto">
          <a:xfrm>
            <a:off x="179512" y="2132856"/>
            <a:ext cx="3642701" cy="37009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3803915" cy="28529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2987824" y="5445224"/>
            <a:ext cx="69837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24328" y="332656"/>
            <a:ext cx="842392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40352" y="6309320"/>
            <a:ext cx="770384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476672"/>
            <a:ext cx="3600400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Куриное перо</a:t>
            </a:r>
            <a:endParaRPr lang="ru-RU" sz="4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kemeraltimatbaa.com/matbaa-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21336" y="0"/>
            <a:ext cx="9165335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07" y="1284413"/>
            <a:ext cx="4080453" cy="31933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843808" y="1412776"/>
            <a:ext cx="108012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4х 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176972"/>
            <a:ext cx="4511824" cy="33838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7812360" y="6093296"/>
            <a:ext cx="914400" cy="3600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0648"/>
            <a:ext cx="8496944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Внутренняя сторона банана</a:t>
            </a:r>
            <a:endParaRPr lang="ru-RU" sz="40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kemeraltimatbaa.com/matbaa-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21336" y="0"/>
            <a:ext cx="9165335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89179">
            <a:off x="456039" y="2040138"/>
            <a:ext cx="3719736" cy="278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44491">
            <a:off x="4622151" y="2955468"/>
            <a:ext cx="3912096" cy="29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 rot="19594960">
            <a:off x="3570717" y="3584049"/>
            <a:ext cx="914400" cy="2992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9530555">
            <a:off x="8076125" y="4523640"/>
            <a:ext cx="819585" cy="300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76672"/>
            <a:ext cx="828092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Крыло мотылька</a:t>
            </a:r>
            <a:endParaRPr lang="ru-RU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http://www.kemeraltimatbaa.com/matbaa-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21336" y="0"/>
            <a:ext cx="9165335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348880"/>
            <a:ext cx="4608512" cy="34563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79512" y="260648"/>
            <a:ext cx="4824536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уха</a:t>
            </a:r>
            <a:endParaRPr lang="ru-RU" sz="4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8969"/>
          <a:stretch>
            <a:fillRect/>
          </a:stretch>
        </p:blipFill>
        <p:spPr bwMode="auto">
          <a:xfrm>
            <a:off x="5364088" y="126725"/>
            <a:ext cx="3528392" cy="32657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3275856" y="5373216"/>
            <a:ext cx="1368152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Крыло 2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45024"/>
            <a:ext cx="4091947" cy="30689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7164288" y="3140968"/>
            <a:ext cx="1584176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Голова 4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10 кратное </a:t>
            </a:r>
            <a:r>
              <a:rPr lang="ru-RU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ув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293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Работа с цифровым микроскопом меняет взгляд на методы и приемы работы в ДОО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2015-10-22T17:08:09Z</dcterms:created>
  <dcterms:modified xsi:type="dcterms:W3CDTF">2015-11-14T17:05:37Z</dcterms:modified>
</cp:coreProperties>
</file>